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4" r:id="rId6"/>
    <p:sldId id="265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itchFamily="2" charset="0"/>
      <p:regular r:id="rId16"/>
      <p:bold r:id="rId17"/>
      <p:italic r:id="rId18"/>
      <p:boldItalic r:id="rId19"/>
    </p:embeddedFont>
    <p:embeddedFont>
      <p:font typeface="EB Garamond Medium" pitchFamily="2" charset="0"/>
      <p:regular r:id="rId20"/>
      <p:bold r:id="rId21"/>
      <p:italic r:id="rId22"/>
      <p:boldItalic r:id="rId23"/>
    </p:embeddedFont>
    <p:embeddedFont>
      <p:font typeface="EB Garamond SemiBold" pitchFamily="2" charset="0"/>
      <p:regular r:id="rId24"/>
      <p:bold r:id="rId25"/>
      <p:italic r:id="rId26"/>
      <p:boldItalic r:id="rId27"/>
    </p:embeddedFont>
    <p:embeddedFont>
      <p:font typeface="Public Sans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34" y="12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font" Target="fonts/font7.fntdata" /><Relationship Id="rId26" Type="http://schemas.openxmlformats.org/officeDocument/2006/relationships/font" Target="fonts/font15.fntdata" /><Relationship Id="rId3" Type="http://schemas.openxmlformats.org/officeDocument/2006/relationships/slide" Target="slides/slide2.xml" /><Relationship Id="rId21" Type="http://schemas.openxmlformats.org/officeDocument/2006/relationships/font" Target="fonts/font10.fntdata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5" Type="http://schemas.openxmlformats.org/officeDocument/2006/relationships/font" Target="fonts/font14.fntdata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font" Target="fonts/font9.fntdata" /><Relationship Id="rId29" Type="http://schemas.openxmlformats.org/officeDocument/2006/relationships/font" Target="fonts/font1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24" Type="http://schemas.openxmlformats.org/officeDocument/2006/relationships/font" Target="fonts/font13.fntdata" /><Relationship Id="rId32" Type="http://customschemas.google.com/relationships/presentationmetadata" Target="metadata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23" Type="http://schemas.openxmlformats.org/officeDocument/2006/relationships/font" Target="fonts/font12.fntdata" /><Relationship Id="rId28" Type="http://schemas.openxmlformats.org/officeDocument/2006/relationships/font" Target="fonts/font17.fntdata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8.fntdata" /><Relationship Id="rId31" Type="http://schemas.openxmlformats.org/officeDocument/2006/relationships/font" Target="fonts/font20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Relationship Id="rId22" Type="http://schemas.openxmlformats.org/officeDocument/2006/relationships/font" Target="fonts/font11.fntdata" /><Relationship Id="rId27" Type="http://schemas.openxmlformats.org/officeDocument/2006/relationships/font" Target="fonts/font16.fntdata" /><Relationship Id="rId30" Type="http://schemas.openxmlformats.org/officeDocument/2006/relationships/font" Target="fonts/font19.fntdata" /><Relationship Id="rId35" Type="http://schemas.openxmlformats.org/officeDocument/2006/relationships/theme" Target="theme/theme1.xml" 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 /><Relationship Id="rId1" Type="http://schemas.openxmlformats.org/officeDocument/2006/relationships/image" Target="../media/image39.wmf" 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 /><Relationship Id="rId1" Type="http://schemas.openxmlformats.org/officeDocument/2006/relationships/image" Target="../media/image41.wmf" 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 /><Relationship Id="rId1" Type="http://schemas.openxmlformats.org/officeDocument/2006/relationships/image" Target="../media/image43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96590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6.png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Layout" Target="../slideLayouts/slideLayout3.xml" /><Relationship Id="rId1" Type="http://schemas.openxmlformats.org/officeDocument/2006/relationships/vmlDrawing" Target="../drawings/vmlDrawing1.vml" /><Relationship Id="rId6" Type="http://schemas.openxmlformats.org/officeDocument/2006/relationships/image" Target="../media/image40.wmf" /><Relationship Id="rId5" Type="http://schemas.openxmlformats.org/officeDocument/2006/relationships/oleObject" Target="../embeddings/oleObject2.bin" /><Relationship Id="rId4" Type="http://schemas.openxmlformats.org/officeDocument/2006/relationships/image" Target="../media/image39.wmf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 /><Relationship Id="rId2" Type="http://schemas.openxmlformats.org/officeDocument/2006/relationships/slideLayout" Target="../slideLayouts/slideLayout3.xml" /><Relationship Id="rId1" Type="http://schemas.openxmlformats.org/officeDocument/2006/relationships/vmlDrawing" Target="../drawings/vmlDrawing2.vml" /><Relationship Id="rId6" Type="http://schemas.openxmlformats.org/officeDocument/2006/relationships/image" Target="../media/image42.wmf" /><Relationship Id="rId5" Type="http://schemas.openxmlformats.org/officeDocument/2006/relationships/oleObject" Target="../embeddings/oleObject4.bin" /><Relationship Id="rId4" Type="http://schemas.openxmlformats.org/officeDocument/2006/relationships/image" Target="../media/image41.wmf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 /><Relationship Id="rId2" Type="http://schemas.openxmlformats.org/officeDocument/2006/relationships/slideLayout" Target="../slideLayouts/slideLayout3.xml" /><Relationship Id="rId1" Type="http://schemas.openxmlformats.org/officeDocument/2006/relationships/vmlDrawing" Target="../drawings/vmlDrawing3.vml" /><Relationship Id="rId6" Type="http://schemas.openxmlformats.org/officeDocument/2006/relationships/image" Target="../media/image44.wmf" /><Relationship Id="rId5" Type="http://schemas.openxmlformats.org/officeDocument/2006/relationships/oleObject" Target="../embeddings/oleObject6.bin" /><Relationship Id="rId4" Type="http://schemas.openxmlformats.org/officeDocument/2006/relationships/image" Target="../media/image43.wmf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0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“Front End Programs”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378994" y="-35433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FRONT END PROGRAMS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Front end for calculator and text editor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620403311"/>
              </p:ext>
            </p:extLst>
          </p:nvPr>
        </p:nvGraphicFramePr>
        <p:xfrm>
          <a:off x="144701" y="1912387"/>
          <a:ext cx="4002301" cy="2709070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50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2113a53222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DEEKAN</a:t>
                      </a:r>
                      <a:r>
                        <a:rPr lang="en-IN" sz="1400" u="none" strike="noStrike" cap="none" baseline="0" dirty="0"/>
                        <a:t>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2113a53216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ARAVIND GOSH S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76091455"/>
                  </a:ext>
                </a:extLst>
              </a:tr>
              <a:tr h="41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2113a53242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KISHORE KUMAR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67132766"/>
                  </a:ext>
                </a:extLst>
              </a:tr>
              <a:tr h="41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2113a53249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NAVEEN D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15098257"/>
                  </a:ext>
                </a:extLst>
              </a:tr>
              <a:tr h="41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2113a53218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BALAMURUGAN R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A53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203850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E07E14-176D-9C9B-F3C8-B4E0D8DCB9D1}"/>
              </a:ext>
            </a:extLst>
          </p:cNvPr>
          <p:cNvSpPr txBox="1"/>
          <p:nvPr/>
        </p:nvSpPr>
        <p:spPr>
          <a:xfrm>
            <a:off x="800100" y="928688"/>
            <a:ext cx="3321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7E97A-8D02-2D7F-3140-76FBF48264A6}"/>
              </a:ext>
            </a:extLst>
          </p:cNvPr>
          <p:cNvSpPr txBox="1"/>
          <p:nvPr/>
        </p:nvSpPr>
        <p:spPr>
          <a:xfrm>
            <a:off x="957263" y="9286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043A3C-2AA1-92F8-2562-E2A434396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73967"/>
              </p:ext>
            </p:extLst>
          </p:nvPr>
        </p:nvGraphicFramePr>
        <p:xfrm>
          <a:off x="1002982" y="1267242"/>
          <a:ext cx="12065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Packager Shell Object" showAsIcon="1" r:id="rId3" imgW="1206000" imgH="437400" progId="Package">
                  <p:embed/>
                </p:oleObj>
              </mc:Choice>
              <mc:Fallback>
                <p:oleObj name="Packager Shell Object" showAsIcon="1" r:id="rId3" imgW="1206000" imgH="4374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A043A3C-2AA1-92F8-2562-E2A4343969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2982" y="1267242"/>
                        <a:ext cx="12065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4BA64C-AFBA-1DDD-C028-9BC88332C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605849"/>
              </p:ext>
            </p:extLst>
          </p:nvPr>
        </p:nvGraphicFramePr>
        <p:xfrm>
          <a:off x="1002982" y="2990850"/>
          <a:ext cx="1238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5" imgW="1238400" imgH="437400" progId="Package">
                  <p:embed/>
                </p:oleObj>
              </mc:Choice>
              <mc:Fallback>
                <p:oleObj name="Packager Shell Object" showAsIcon="1" r:id="rId5" imgW="1238400" imgH="43740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4BA64C-AFBA-1DDD-C028-9BC88332C0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2982" y="2990850"/>
                        <a:ext cx="12382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7056F4B-FCD4-204F-1CEF-81D00A520B69}"/>
              </a:ext>
            </a:extLst>
          </p:cNvPr>
          <p:cNvSpPr/>
          <p:nvPr/>
        </p:nvSpPr>
        <p:spPr>
          <a:xfrm>
            <a:off x="705707" y="590134"/>
            <a:ext cx="208903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Code for Calculator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49831-18C0-8D3C-760F-8E4FD09E03F8}"/>
              </a:ext>
            </a:extLst>
          </p:cNvPr>
          <p:cNvSpPr txBox="1"/>
          <p:nvPr/>
        </p:nvSpPr>
        <p:spPr>
          <a:xfrm>
            <a:off x="-535777" y="239791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accent3"/>
                </a:solidFill>
                <a:effectLst/>
              </a:rPr>
              <a:t>Code for </a:t>
            </a:r>
            <a:r>
              <a:rPr lang="en-US" sz="1600" b="1" dirty="0">
                <a:ln/>
                <a:solidFill>
                  <a:schemeClr val="accent3"/>
                </a:solidFill>
              </a:rPr>
              <a:t>Text Editor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653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514" y="254195"/>
            <a:ext cx="62034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6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  </a:t>
            </a:r>
            <a:r>
              <a:rPr lang="en-US" b="1" dirty="0">
                <a:solidFill>
                  <a:schemeClr val="bg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 END CODE FOR CALCULATOR 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019036"/>
              </p:ext>
            </p:extLst>
          </p:nvPr>
        </p:nvGraphicFramePr>
        <p:xfrm>
          <a:off x="1249563" y="868764"/>
          <a:ext cx="17668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Packager Shell Object" showAsIcon="1" r:id="rId3" imgW="1779373" imgH="436605" progId="Package">
                  <p:embed/>
                </p:oleObj>
              </mc:Choice>
              <mc:Fallback>
                <p:oleObj name="Packager Shell Object" showAsIcon="1" r:id="rId3" imgW="1779373" imgH="436605" progId="Package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563" y="868764"/>
                        <a:ext cx="1766887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67892" y="2981273"/>
            <a:ext cx="5534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8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 </a:t>
            </a:r>
            <a:r>
              <a:rPr lang="en-US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TASK  </a:t>
            </a:r>
            <a:r>
              <a:rPr lang="en-US" b="1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 END CODE FOR CALCULATOR: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59611"/>
              </p:ext>
            </p:extLst>
          </p:nvPr>
        </p:nvGraphicFramePr>
        <p:xfrm>
          <a:off x="1887872" y="3651116"/>
          <a:ext cx="8636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5" imgW="863280" imgH="440280" progId="Package">
                  <p:embed/>
                </p:oleObj>
              </mc:Choice>
              <mc:Fallback>
                <p:oleObj name="Packager Shell Object" showAsIcon="1" r:id="rId5" imgW="863280" imgH="440280" progId="Package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872" y="3651116"/>
                        <a:ext cx="8636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44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2763" y="240633"/>
            <a:ext cx="6415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   </a:t>
            </a:r>
            <a:r>
              <a:rPr lang="en-US" b="1" dirty="0">
                <a:solidFill>
                  <a:schemeClr val="bg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 END CODE FOR TEXT EDITOR:</a:t>
            </a:r>
            <a:endParaRPr lang="en-US" b="1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792691"/>
              </p:ext>
            </p:extLst>
          </p:nvPr>
        </p:nvGraphicFramePr>
        <p:xfrm>
          <a:off x="1437824" y="1099804"/>
          <a:ext cx="34369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Packager Shell Object" showAsIcon="1" r:id="rId3" imgW="3436560" imgH="440280" progId="Package">
                  <p:embed/>
                </p:oleObj>
              </mc:Choice>
              <mc:Fallback>
                <p:oleObj name="Packager Shell Object" showAsIcon="1" r:id="rId3" imgW="3436560" imgH="440280" progId="Packag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7824" y="1099804"/>
                        <a:ext cx="34369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19764" y="3018025"/>
            <a:ext cx="6338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800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 </a:t>
            </a:r>
            <a:r>
              <a:rPr lang="en-US" b="1" dirty="0">
                <a:solidFill>
                  <a:schemeClr val="tx2"/>
                </a:solidFill>
                <a:latin typeface="EB Garamond"/>
                <a:ea typeface="EB Garamond"/>
                <a:cs typeface="EB Garamond"/>
                <a:sym typeface="EB Garamond"/>
              </a:rPr>
              <a:t>TASK </a:t>
            </a:r>
            <a:r>
              <a:rPr lang="en-US" b="1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 END CODE FOR TEXT EDITOR</a:t>
            </a:r>
            <a:endParaRPr lang="en-US" b="1" dirty="0">
              <a:solidFill>
                <a:schemeClr val="tx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744798"/>
              </p:ext>
            </p:extLst>
          </p:nvPr>
        </p:nvGraphicFramePr>
        <p:xfrm>
          <a:off x="1836019" y="3852630"/>
          <a:ext cx="3200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r Shell Object" showAsIcon="1" r:id="rId5" imgW="3200400" imgH="440280" progId="Package">
                  <p:embed/>
                </p:oleObj>
              </mc:Choice>
              <mc:Fallback>
                <p:oleObj name="Packager Shell Object" showAsIcon="1" r:id="rId5" imgW="3200400" imgH="44028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6019" y="3852630"/>
                        <a:ext cx="3200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89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https://github.com/Kishorekumar2003/GROUP_A53_1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210</Words>
  <Application>Microsoft Office PowerPoint</Application>
  <PresentationFormat>On-screen Show (16:9)</PresentationFormat>
  <Paragraphs>39</Paragraphs>
  <Slides>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PowerPoint Presentation</vt:lpstr>
      <vt:lpstr>FRONT END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Unknown User</cp:lastModifiedBy>
  <cp:revision>11</cp:revision>
  <dcterms:created xsi:type="dcterms:W3CDTF">2020-08-13T11:21:46Z</dcterms:created>
  <dcterms:modified xsi:type="dcterms:W3CDTF">2023-04-01T16:13:26Z</dcterms:modified>
</cp:coreProperties>
</file>